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EE6D174-0318-4DC7-9C5D-8204F2C571F8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Quality Improvement Project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2900" dirty="0"/>
              <a:t>Brianna Burns</a:t>
            </a:r>
          </a:p>
          <a:p>
            <a:r>
              <a:rPr lang="en-US" sz="2900" dirty="0"/>
              <a:t>Albany State University</a:t>
            </a:r>
          </a:p>
          <a:p>
            <a:r>
              <a:rPr lang="en-US" sz="2900" dirty="0"/>
              <a:t>MGHC 6000</a:t>
            </a:r>
          </a:p>
          <a:p>
            <a:r>
              <a:rPr lang="en-US" sz="2900" dirty="0"/>
              <a:t>Dr. Sherryl Johnson</a:t>
            </a:r>
          </a:p>
          <a:p>
            <a:r>
              <a:rPr lang="en-US" sz="2900" dirty="0"/>
              <a:t>November 6, 2018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Gynecology Diagnosis Improvement</a:t>
            </a:r>
          </a:p>
          <a:p>
            <a:r>
              <a:rPr lang="en-US" dirty="0"/>
              <a:t>Improve on diagnosis machine work</a:t>
            </a:r>
          </a:p>
          <a:p>
            <a:r>
              <a:rPr lang="en-US" dirty="0"/>
              <a:t>Improve on quality of personnel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Hospital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 result of low fertility rates caused by intense infections after poor diagnosis and treatment of some female infectious diseases.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Improvement on Gynecology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Nationally ,there has been under diagnosis of Gynecology.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 majorly aim at identifying ,planning and deciding on mitigation measures.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Purposely ,I want to control premature deaths, high infertility rates, rapid infections</a:t>
            </a:r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Context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Through evaluating type of recommendations from gynecology labs.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Obtain various responses from Gynecology patients.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Evaluate changes in fertility rate from positively affected population.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Evaluating medical data on rate of female infections over time statistically.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least 40% of the Gynecology diagnosis in public hospitals from growing or middle class economies are under diagnosed.</a:t>
            </a:r>
          </a:p>
          <a:p>
            <a:r>
              <a:rPr lang="en-US" dirty="0"/>
              <a:t>About 25% of female population with gynecology cases suffer infertility in long run due to under diagnosis hence imperfect medication.</a:t>
            </a:r>
          </a:p>
          <a:p>
            <a:pPr marL="109728" indent="0">
              <a:buNone/>
            </a:pPr>
            <a:r>
              <a:rPr lang="en-US" dirty="0"/>
              <a:t> 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Research Data/ Article Support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Improve on Gynecology Lab Machine Test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Provide Gynecology Sections with more competed and experienced personnel so that the rate of imperfection can decline gradually at a rate of 10%.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Instill biometric data recording machines in public hospitals to ensure every patients review after service delivery is captured and stored for effective performance.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of Action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directly affected population had always depicted desire for quality Gynecology diagnosis and treatment.</a:t>
            </a:r>
          </a:p>
          <a:p>
            <a:r>
              <a:rPr lang="en-US" dirty="0"/>
              <a:t>The indirectly affected view the case as un ethical with National Public Hospitals.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Findings/Results Outcome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 national government role.</a:t>
            </a:r>
          </a:p>
          <a:p>
            <a:r>
              <a:rPr lang="en-US" dirty="0"/>
              <a:t>It should be given first priority since it affects health directly.</a:t>
            </a:r>
          </a:p>
          <a:p>
            <a:r>
              <a:rPr lang="en-US" dirty="0"/>
              <a:t>General improvement shall be done in all public sectors to mitigate the problem wholly.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 recommend that ,at least 90% of the Public Hospitals both in rural and urban centers to be improvised up to date.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Quality and efficient service delivery should be our major objective to improve peoples health.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Biometric gadgets for collection of patients reviews should be installed in all public hospitals starting with National Hospitals.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Regular statistical data computation should be done to predict the performance after improvisation.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Recommendations for Practice, Research and or Education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Incase of in adequacy in funding, the government should out source from developed economies.</a:t>
            </a:r>
          </a:p>
          <a:p>
            <a:r>
              <a:rPr lang="en-US" dirty="0"/>
              <a:t>The medical research ought to be split into phases and must be done regularly to evaluate effectiveness.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221</TotalTime>
  <Words>427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Lucida Sans Unicode</vt:lpstr>
      <vt:lpstr>Verdana</vt:lpstr>
      <vt:lpstr>Wingdings</vt:lpstr>
      <vt:lpstr>Wingdings 2</vt:lpstr>
      <vt:lpstr>Wingdings 3</vt:lpstr>
      <vt:lpstr>Concourse</vt:lpstr>
      <vt:lpstr>Quality Improvement Project</vt:lpstr>
      <vt:lpstr>Public Hospital</vt:lpstr>
      <vt:lpstr>Improvement on Gynecology </vt:lpstr>
      <vt:lpstr>National Context</vt:lpstr>
      <vt:lpstr>Measurement</vt:lpstr>
      <vt:lpstr>Research Data/ Article Support</vt:lpstr>
      <vt:lpstr>Plan of Action</vt:lpstr>
      <vt:lpstr>Findings/Results Outcome</vt:lpstr>
      <vt:lpstr>Conclusions</vt:lpstr>
      <vt:lpstr>Recommendations for Practice, Research and or Education</vt:lpstr>
      <vt:lpstr>Tasks </vt:lpstr>
    </vt:vector>
  </TitlesOfParts>
  <Company>Phoebe Putney Memorial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Improvement Project</dc:title>
  <dc:creator>bburns</dc:creator>
  <cp:lastModifiedBy>user</cp:lastModifiedBy>
  <cp:revision>20</cp:revision>
  <dcterms:created xsi:type="dcterms:W3CDTF">2018-11-06T18:24:32Z</dcterms:created>
  <dcterms:modified xsi:type="dcterms:W3CDTF">2018-11-07T01:18:41Z</dcterms:modified>
</cp:coreProperties>
</file>